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Building a Big Data Analysis Solution with IBM Cloud Database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Welcome to our presentation on building a powerful big data analysis solution using IBM Cloud Database. Learn how to leverage the right database service, set up the instance, and explore and analyze data.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319599" y="60114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BE93EE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01991" y="6006346"/>
            <a:ext cx="19050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AR</a:t>
            </a:r>
            <a:endParaRPr lang="en-US" sz="1152" dirty="0"/>
          </a:p>
        </p:txBody>
      </p:sp>
      <p:sp>
        <p:nvSpPr>
          <p:cNvPr id="8" name="Text 5"/>
          <p:cNvSpPr/>
          <p:nvPr/>
        </p:nvSpPr>
        <p:spPr>
          <a:xfrm>
            <a:off x="6786086" y="5994797"/>
            <a:ext cx="28727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by Ahmed Riyas kaan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61544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of Big Data Analysis Solution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48526"/>
            <a:ext cx="3370064" cy="3165515"/>
          </a:xfrm>
          <a:prstGeom prst="roundRect">
            <a:avLst>
              <a:gd name="adj" fmla="val 3159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3975" y="368450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Understanding Big Data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73975" y="4601051"/>
            <a:ext cx="28981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Explore the challenges and opportunities presented by big data and why analysis is crucial for decision-making.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448526"/>
            <a:ext cx="3370064" cy="3165515"/>
          </a:xfrm>
          <a:prstGeom prst="roundRect">
            <a:avLst>
              <a:gd name="adj" fmla="val 3159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866209" y="368450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Benefits of Cloud Database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866209" y="4601051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Discover the advantages of using IBM Cloud Database for efficient and scalable data storage and analysis.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222462" y="3448526"/>
            <a:ext cx="3370064" cy="3165515"/>
          </a:xfrm>
          <a:prstGeom prst="roundRect">
            <a:avLst>
              <a:gd name="adj" fmla="val 3159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458444" y="368450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Components of Big Data Solution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458444" y="4601051"/>
            <a:ext cx="28981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Learn about the key components required to build a successful big data analysis solution.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1668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191012" y="1250990"/>
            <a:ext cx="7734776" cy="1174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24"/>
              </a:lnSpc>
              <a:buNone/>
            </a:pPr>
            <a:r>
              <a:rPr lang="en-US" sz="369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Signing up for an IBM Cloud Account</a:t>
            </a:r>
            <a:endParaRPr lang="en-US" sz="3699" dirty="0"/>
          </a:p>
        </p:txBody>
      </p:sp>
      <p:sp>
        <p:nvSpPr>
          <p:cNvPr id="5" name="Shape 2"/>
          <p:cNvSpPr/>
          <p:nvPr/>
        </p:nvSpPr>
        <p:spPr>
          <a:xfrm>
            <a:off x="6191012" y="2854047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CCEEFF"/>
          </a:solidFill>
          <a:ln w="11668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45198" y="2889171"/>
            <a:ext cx="114300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74"/>
              </a:lnSpc>
              <a:buNone/>
            </a:pPr>
            <a:r>
              <a:rPr lang="en-US" sz="22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220" dirty="0"/>
          </a:p>
        </p:txBody>
      </p:sp>
      <p:sp>
        <p:nvSpPr>
          <p:cNvPr id="7" name="Text 4"/>
          <p:cNvSpPr/>
          <p:nvPr/>
        </p:nvSpPr>
        <p:spPr>
          <a:xfrm>
            <a:off x="6801683" y="2918579"/>
            <a:ext cx="2354580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Create Your Account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801683" y="3400068"/>
            <a:ext cx="3162776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8"/>
              </a:lnSpc>
              <a:buNone/>
            </a:pPr>
            <a:r>
              <a:rPr lang="en-US" sz="148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Step-by-step guide to creating an IBM Cloud account and accessing the wide range of services.</a:t>
            </a:r>
            <a:endParaRPr lang="en-US" sz="1480" dirty="0"/>
          </a:p>
        </p:txBody>
      </p:sp>
      <p:sp>
        <p:nvSpPr>
          <p:cNvPr id="9" name="Shape 6"/>
          <p:cNvSpPr/>
          <p:nvPr/>
        </p:nvSpPr>
        <p:spPr>
          <a:xfrm>
            <a:off x="10152340" y="2854047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CCEEFF"/>
          </a:solidFill>
          <a:ln w="11668">
            <a:solidFill>
              <a:srgbClr val="99DD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279856" y="2889171"/>
            <a:ext cx="167640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74"/>
              </a:lnSpc>
              <a:buNone/>
            </a:pPr>
            <a:r>
              <a:rPr lang="en-US" sz="22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220" dirty="0"/>
          </a:p>
        </p:txBody>
      </p:sp>
      <p:sp>
        <p:nvSpPr>
          <p:cNvPr id="11" name="Text 8"/>
          <p:cNvSpPr/>
          <p:nvPr/>
        </p:nvSpPr>
        <p:spPr>
          <a:xfrm>
            <a:off x="10763012" y="2918579"/>
            <a:ext cx="2369820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Select the Right Plan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63012" y="3400068"/>
            <a:ext cx="3162776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8"/>
              </a:lnSpc>
              <a:buNone/>
            </a:pPr>
            <a:r>
              <a:rPr lang="en-US" sz="148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Choose the plan that suits your needs, from free options to advanced paid plans for enhanced capabilities.</a:t>
            </a:r>
            <a:endParaRPr lang="en-US" sz="1480" dirty="0"/>
          </a:p>
        </p:txBody>
      </p:sp>
      <p:sp>
        <p:nvSpPr>
          <p:cNvPr id="13" name="Shape 10"/>
          <p:cNvSpPr/>
          <p:nvPr/>
        </p:nvSpPr>
        <p:spPr>
          <a:xfrm>
            <a:off x="6191012" y="4936808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CCEEFF"/>
          </a:solidFill>
          <a:ln w="11668">
            <a:solidFill>
              <a:srgbClr val="99DD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18528" y="4971931"/>
            <a:ext cx="167640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74"/>
              </a:lnSpc>
              <a:buNone/>
            </a:pPr>
            <a:r>
              <a:rPr lang="en-US" sz="22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220" dirty="0"/>
          </a:p>
        </p:txBody>
      </p:sp>
      <p:sp>
        <p:nvSpPr>
          <p:cNvPr id="15" name="Text 12"/>
          <p:cNvSpPr/>
          <p:nvPr/>
        </p:nvSpPr>
        <p:spPr>
          <a:xfrm>
            <a:off x="6801683" y="5001339"/>
            <a:ext cx="3162776" cy="587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Getting Started with IBM Cloud Dashboard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801683" y="5776436"/>
            <a:ext cx="3162776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8"/>
              </a:lnSpc>
              <a:buNone/>
            </a:pPr>
            <a:r>
              <a:rPr lang="en-US" sz="148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Learn how to navigate the IBM Cloud Dashboard and find the necessary tools for database management.</a:t>
            </a:r>
            <a:endParaRPr lang="en-US" sz="1480" dirty="0"/>
          </a:p>
        </p:txBody>
      </p:sp>
      <p:sp>
        <p:nvSpPr>
          <p:cNvPr id="17" name="Shape 14"/>
          <p:cNvSpPr/>
          <p:nvPr/>
        </p:nvSpPr>
        <p:spPr>
          <a:xfrm>
            <a:off x="10152340" y="4936808"/>
            <a:ext cx="422791" cy="422791"/>
          </a:xfrm>
          <a:prstGeom prst="roundRect">
            <a:avLst>
              <a:gd name="adj" fmla="val 20001"/>
            </a:avLst>
          </a:prstGeom>
          <a:solidFill>
            <a:srgbClr val="CCEEFF"/>
          </a:solidFill>
          <a:ln w="11668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276046" y="4971931"/>
            <a:ext cx="175260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74"/>
              </a:lnSpc>
              <a:buNone/>
            </a:pPr>
            <a:r>
              <a:rPr lang="en-US" sz="222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4</a:t>
            </a:r>
            <a:endParaRPr lang="en-US" sz="2220" dirty="0"/>
          </a:p>
        </p:txBody>
      </p:sp>
      <p:sp>
        <p:nvSpPr>
          <p:cNvPr id="19" name="Text 16"/>
          <p:cNvSpPr/>
          <p:nvPr/>
        </p:nvSpPr>
        <p:spPr>
          <a:xfrm>
            <a:off x="10763012" y="5001339"/>
            <a:ext cx="2872740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2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Security and Compliance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0763012" y="5482828"/>
            <a:ext cx="3162776" cy="12020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68"/>
              </a:lnSpc>
              <a:buNone/>
            </a:pPr>
            <a:r>
              <a:rPr lang="en-US" sz="148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Ensure your data is protected with advanced security measures and compliance standards provided by IBM Cloud.</a:t>
            </a:r>
            <a:endParaRPr lang="en-US" sz="148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190274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Choosing the Appropriate Database Service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3444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Db2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037993" y="4773097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Explore the powerful features of Db2, a versatile relational database management system for efficient data storage and analysis.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4134445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MongoDB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593806" y="4773097"/>
            <a:ext cx="500622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Discover the flexibility and scalability of MongoDB, a NoSQL database solution suitable for handling unstructured and diverse data.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107996"/>
            <a:ext cx="89382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Setting Up the Database Instance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7293054" y="2246709"/>
            <a:ext cx="44410" cy="4874895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6" name="Shape 3"/>
          <p:cNvSpPr/>
          <p:nvPr/>
        </p:nvSpPr>
        <p:spPr>
          <a:xfrm>
            <a:off x="7565172" y="2648010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7" name="Shape 4"/>
          <p:cNvSpPr/>
          <p:nvPr/>
        </p:nvSpPr>
        <p:spPr>
          <a:xfrm>
            <a:off x="7065228" y="242030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46560" y="2461974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8537258" y="2468880"/>
            <a:ext cx="34366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Create Database Instance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537258" y="303823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Step-by-step instructions to provision a database instance in the IBM Cloud and configure its settings.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631" y="3758863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2" name="Shape 9"/>
          <p:cNvSpPr/>
          <p:nvPr/>
        </p:nvSpPr>
        <p:spPr>
          <a:xfrm>
            <a:off x="7065228" y="353115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219890" y="357282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2298383" y="3579733"/>
            <a:ext cx="3794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Configuring Authentication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2037993" y="4149090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Secure your database and manage access by setting up authentication mechanisms such as username and password.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565172" y="5087600"/>
            <a:ext cx="777597" cy="44410"/>
          </a:xfrm>
          <a:prstGeom prst="rect">
            <a:avLst/>
          </a:prstGeom>
          <a:solidFill>
            <a:srgbClr val="99DDFF"/>
          </a:solidFill>
          <a:ln/>
        </p:spPr>
      </p:sp>
      <p:sp>
        <p:nvSpPr>
          <p:cNvPr id="17" name="Shape 14"/>
          <p:cNvSpPr/>
          <p:nvPr/>
        </p:nvSpPr>
        <p:spPr>
          <a:xfrm>
            <a:off x="7065228" y="48598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216080" y="490156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537258" y="4908471"/>
            <a:ext cx="34442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 Regular Backups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537258" y="5477828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Implement backup procedures to protect your data and enable fast recovery in case of any unforeseen events.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FFFFFF">
              <a:alpha val="75000"/>
            </a:srgbClr>
          </a:solidFill>
          <a:ln w="13097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77094" y="579834"/>
            <a:ext cx="7562612" cy="2636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89"/>
              </a:lnSpc>
              <a:buNone/>
            </a:pPr>
            <a:r>
              <a:rPr lang="en-US" sz="4151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Developing Queries or Scripts to Explore and Analyze the Selected Database</a:t>
            </a:r>
            <a:endParaRPr lang="en-US" sz="4151" dirty="0"/>
          </a:p>
        </p:txBody>
      </p:sp>
      <p:sp>
        <p:nvSpPr>
          <p:cNvPr id="5" name="Shape 2"/>
          <p:cNvSpPr/>
          <p:nvPr/>
        </p:nvSpPr>
        <p:spPr>
          <a:xfrm>
            <a:off x="6277094" y="3696772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097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9497" y="3736300"/>
            <a:ext cx="12954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491" dirty="0"/>
          </a:p>
        </p:txBody>
      </p:sp>
      <p:sp>
        <p:nvSpPr>
          <p:cNvPr id="7" name="Text 4"/>
          <p:cNvSpPr/>
          <p:nvPr/>
        </p:nvSpPr>
        <p:spPr>
          <a:xfrm>
            <a:off x="6962418" y="3769281"/>
            <a:ext cx="2202180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Exploration</a:t>
            </a:r>
            <a:endParaRPr lang="en-US" sz="2076" dirty="0"/>
          </a:p>
        </p:txBody>
      </p:sp>
      <p:sp>
        <p:nvSpPr>
          <p:cNvPr id="8" name="Text 5"/>
          <p:cNvSpPr/>
          <p:nvPr/>
        </p:nvSpPr>
        <p:spPr>
          <a:xfrm>
            <a:off x="6962418" y="4309586"/>
            <a:ext cx="2990612" cy="1349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Learn how to formulate effective queries to explore and retrieve relevant data from your database.</a:t>
            </a:r>
            <a:endParaRPr lang="en-US" sz="1660" dirty="0"/>
          </a:p>
        </p:txBody>
      </p:sp>
      <p:sp>
        <p:nvSpPr>
          <p:cNvPr id="9" name="Shape 6"/>
          <p:cNvSpPr/>
          <p:nvPr/>
        </p:nvSpPr>
        <p:spPr>
          <a:xfrm>
            <a:off x="10163889" y="3696772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097">
            <a:solidFill>
              <a:srgbClr val="99DD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9622" y="3736300"/>
            <a:ext cx="18288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491" dirty="0"/>
          </a:p>
        </p:txBody>
      </p:sp>
      <p:sp>
        <p:nvSpPr>
          <p:cNvPr id="11" name="Text 8"/>
          <p:cNvSpPr/>
          <p:nvPr/>
        </p:nvSpPr>
        <p:spPr>
          <a:xfrm>
            <a:off x="10849213" y="3769281"/>
            <a:ext cx="2990612" cy="658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Analysis Techniques</a:t>
            </a:r>
            <a:endParaRPr lang="en-US" sz="2076" dirty="0"/>
          </a:p>
        </p:txBody>
      </p:sp>
      <p:sp>
        <p:nvSpPr>
          <p:cNvPr id="12" name="Text 9"/>
          <p:cNvSpPr/>
          <p:nvPr/>
        </p:nvSpPr>
        <p:spPr>
          <a:xfrm>
            <a:off x="10849213" y="4639032"/>
            <a:ext cx="2990612" cy="1349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Discover various analysis techniques and tools to gain valuable insights from your big data.</a:t>
            </a:r>
            <a:endParaRPr lang="en-US" sz="1660" dirty="0"/>
          </a:p>
        </p:txBody>
      </p:sp>
      <p:sp>
        <p:nvSpPr>
          <p:cNvPr id="13" name="Shape 10"/>
          <p:cNvSpPr/>
          <p:nvPr/>
        </p:nvSpPr>
        <p:spPr>
          <a:xfrm>
            <a:off x="6277094" y="6363772"/>
            <a:ext cx="474464" cy="474464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097">
            <a:solidFill>
              <a:srgbClr val="99DD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19017" y="6403300"/>
            <a:ext cx="190500" cy="3954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13"/>
              </a:lnSpc>
              <a:buNone/>
            </a:pPr>
            <a:r>
              <a:rPr lang="en-US" sz="249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491" dirty="0"/>
          </a:p>
        </p:txBody>
      </p:sp>
      <p:sp>
        <p:nvSpPr>
          <p:cNvPr id="15" name="Text 12"/>
          <p:cNvSpPr/>
          <p:nvPr/>
        </p:nvSpPr>
        <p:spPr>
          <a:xfrm>
            <a:off x="6962418" y="6436281"/>
            <a:ext cx="2560320" cy="3294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4"/>
              </a:lnSpc>
              <a:buNone/>
            </a:pPr>
            <a:r>
              <a:rPr lang="en-US" sz="207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Scripting Efficiency</a:t>
            </a:r>
            <a:endParaRPr lang="en-US" sz="2076" dirty="0"/>
          </a:p>
        </p:txBody>
      </p:sp>
      <p:sp>
        <p:nvSpPr>
          <p:cNvPr id="16" name="Text 13"/>
          <p:cNvSpPr/>
          <p:nvPr/>
        </p:nvSpPr>
        <p:spPr>
          <a:xfrm>
            <a:off x="6962418" y="6976586"/>
            <a:ext cx="6877288" cy="674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7"/>
              </a:lnSpc>
              <a:buNone/>
            </a:pPr>
            <a:r>
              <a:rPr lang="en-US" sz="166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Optimize your scripting techniques to handle large datasets and perform complex calculations efficiently.</a:t>
            </a:r>
            <a:endParaRPr lang="en-US" sz="166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86772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Performing Basic Data Cleaning and Transformation as Needed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700814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15389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Cleaning Best Practices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931932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Learn essential tips and techniques for cleaning messy and inconsistent data and ensuring data quality.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700814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15508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Transformation Techniques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932051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Explore methods to transform data into a consistent format suitable for analysis and visualization.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700814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15508"/>
            <a:ext cx="32156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Wrangling Process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4865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Understand the key steps involved in preparing and shaping data to meet the specific requirements of your analysis.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692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100739" y="3349347"/>
            <a:ext cx="7185660" cy="686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02"/>
              </a:lnSpc>
              <a:buNone/>
            </a:pPr>
            <a:r>
              <a:rPr lang="en-US" sz="432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Next Steps</a:t>
            </a:r>
            <a:endParaRPr lang="en-US" sz="4322" dirty="0"/>
          </a:p>
        </p:txBody>
      </p:sp>
      <p:sp>
        <p:nvSpPr>
          <p:cNvPr id="5" name="Shape 2"/>
          <p:cNvSpPr/>
          <p:nvPr/>
        </p:nvSpPr>
        <p:spPr>
          <a:xfrm>
            <a:off x="2100739" y="4536162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692">
            <a:solidFill>
              <a:srgbClr val="99DD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79094" y="4577358"/>
            <a:ext cx="13716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593" dirty="0"/>
          </a:p>
        </p:txBody>
      </p:sp>
      <p:sp>
        <p:nvSpPr>
          <p:cNvPr id="7" name="Text 4"/>
          <p:cNvSpPr/>
          <p:nvPr/>
        </p:nvSpPr>
        <p:spPr>
          <a:xfrm>
            <a:off x="2814280" y="4611648"/>
            <a:ext cx="2195513" cy="3430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Key Takeaways</a:t>
            </a:r>
            <a:endParaRPr lang="en-US" sz="2161" dirty="0"/>
          </a:p>
        </p:txBody>
      </p:sp>
      <p:sp>
        <p:nvSpPr>
          <p:cNvPr id="8" name="Text 5"/>
          <p:cNvSpPr/>
          <p:nvPr/>
        </p:nvSpPr>
        <p:spPr>
          <a:xfrm>
            <a:off x="2814280" y="5174218"/>
            <a:ext cx="2616398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Recap the main points covered and the benefits of leveraging IBM Cloud Database for big data analysis.</a:t>
            </a:r>
            <a:endParaRPr lang="en-US" sz="1729" dirty="0"/>
          </a:p>
        </p:txBody>
      </p:sp>
      <p:sp>
        <p:nvSpPr>
          <p:cNvPr id="9" name="Shape 6"/>
          <p:cNvSpPr/>
          <p:nvPr/>
        </p:nvSpPr>
        <p:spPr>
          <a:xfrm>
            <a:off x="5650230" y="4536162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692">
            <a:solidFill>
              <a:srgbClr val="99DDF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01916" y="4577358"/>
            <a:ext cx="19050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593" dirty="0"/>
          </a:p>
        </p:txBody>
      </p:sp>
      <p:sp>
        <p:nvSpPr>
          <p:cNvPr id="11" name="Text 8"/>
          <p:cNvSpPr/>
          <p:nvPr/>
        </p:nvSpPr>
        <p:spPr>
          <a:xfrm>
            <a:off x="6363772" y="4611648"/>
            <a:ext cx="2616398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Further Learning Resources</a:t>
            </a:r>
            <a:endParaRPr lang="en-US" sz="2161" dirty="0"/>
          </a:p>
        </p:txBody>
      </p:sp>
      <p:sp>
        <p:nvSpPr>
          <p:cNvPr id="12" name="Text 9"/>
          <p:cNvSpPr/>
          <p:nvPr/>
        </p:nvSpPr>
        <p:spPr>
          <a:xfrm>
            <a:off x="6363772" y="5517237"/>
            <a:ext cx="2616398" cy="21074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Discover additional resources and references to expand your knowledge and expertise in big data analysis.</a:t>
            </a:r>
            <a:endParaRPr lang="en-US" sz="1729" dirty="0"/>
          </a:p>
        </p:txBody>
      </p:sp>
      <p:sp>
        <p:nvSpPr>
          <p:cNvPr id="13" name="Shape 10"/>
          <p:cNvSpPr/>
          <p:nvPr/>
        </p:nvSpPr>
        <p:spPr>
          <a:xfrm>
            <a:off x="9199721" y="4536162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692">
            <a:solidFill>
              <a:srgbClr val="99DDF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47597" y="4577358"/>
            <a:ext cx="19812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593" dirty="0"/>
          </a:p>
        </p:txBody>
      </p:sp>
      <p:sp>
        <p:nvSpPr>
          <p:cNvPr id="15" name="Text 12"/>
          <p:cNvSpPr/>
          <p:nvPr/>
        </p:nvSpPr>
        <p:spPr>
          <a:xfrm>
            <a:off x="9913263" y="4611648"/>
            <a:ext cx="2616398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Start Building Your Solution!</a:t>
            </a:r>
            <a:endParaRPr lang="en-US" sz="2161" dirty="0"/>
          </a:p>
        </p:txBody>
      </p:sp>
      <p:sp>
        <p:nvSpPr>
          <p:cNvPr id="16" name="Text 13"/>
          <p:cNvSpPr/>
          <p:nvPr/>
        </p:nvSpPr>
        <p:spPr>
          <a:xfrm>
            <a:off x="9913263" y="5517237"/>
            <a:ext cx="2616398" cy="17561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172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Take the next step in building your big data analysis solution and unlock the potential of your data.</a:t>
            </a:r>
            <a:endParaRPr lang="en-US" sz="1729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44391"/>
          </a:xfrm>
          <a:prstGeom prst="rect">
            <a:avLst/>
          </a:prstGeom>
        </p:spPr>
      </p:pic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2023-10-18T01:06:18Z</dcterms:created>
  <dcterms:modified xsi:type="dcterms:W3CDTF">2023-10-18T01:06:18Z</dcterms:modified>
</cp:coreProperties>
</file>